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8" r:id="rId3"/>
    <p:sldId id="257" r:id="rId4"/>
    <p:sldId id="259" r:id="rId5"/>
    <p:sldId id="272" r:id="rId6"/>
    <p:sldId id="273" r:id="rId7"/>
    <p:sldId id="260" r:id="rId8"/>
    <p:sldId id="268" r:id="rId9"/>
    <p:sldId id="261" r:id="rId10"/>
    <p:sldId id="274" r:id="rId11"/>
    <p:sldId id="262" r:id="rId12"/>
    <p:sldId id="263" r:id="rId13"/>
    <p:sldId id="264" r:id="rId14"/>
    <p:sldId id="265" r:id="rId15"/>
    <p:sldId id="276" r:id="rId16"/>
    <p:sldId id="267" r:id="rId17"/>
    <p:sldId id="266" r:id="rId1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66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25" autoAdjust="0"/>
    <p:restoredTop sz="63242"/>
  </p:normalViewPr>
  <p:slideViewPr>
    <p:cSldViewPr snapToGrid="0">
      <p:cViewPr>
        <p:scale>
          <a:sx n="100" d="100"/>
          <a:sy n="100" d="100"/>
        </p:scale>
        <p:origin x="144" y="-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0.png>
</file>

<file path=ppt/media/image21.jpeg>
</file>

<file path=ppt/media/image22.tiff>
</file>

<file path=ppt/media/image23.tiff>
</file>

<file path=ppt/media/image24.tif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B5E491-1855-714D-81C1-8ED74DF39965}" type="datetimeFigureOut">
              <a:rPr lang="en-US" smtClean="0"/>
              <a:t>10/9/18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71BE83-86A1-E249-8082-19D95B0E1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01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71BE83-86A1-E249-8082-19D95B0E18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8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200" b="1" noProof="0" dirty="0"/>
              <a:t>O que é?</a:t>
            </a:r>
          </a:p>
          <a:p>
            <a:r>
              <a:rPr lang="pt-PT" sz="1200" b="0" noProof="0" dirty="0"/>
              <a:t>	- Stack de desenvolvimento em MongoDB, Express, Angular e NodeJS</a:t>
            </a:r>
            <a:endParaRPr lang="pt-PT" sz="1200" b="1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71BE83-86A1-E249-8082-19D95B0E18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49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200" b="1" noProof="0" dirty="0"/>
              <a:t>Vantagens?</a:t>
            </a:r>
            <a:br>
              <a:rPr lang="pt-PT" sz="1200" b="1" noProof="0" dirty="0"/>
            </a:br>
            <a:r>
              <a:rPr lang="pt-PT" sz="1200" b="1" noProof="0" dirty="0"/>
              <a:t>	</a:t>
            </a:r>
            <a:r>
              <a:rPr lang="pt-PT" sz="1200" b="0" noProof="0" dirty="0"/>
              <a:t>- JavaScript - Simples, Rápido – Uma só linguagem para client e server-side</a:t>
            </a:r>
            <a:br>
              <a:rPr lang="pt-PT" sz="1200" b="0" noProof="0" dirty="0"/>
            </a:br>
            <a:r>
              <a:rPr lang="pt-PT" sz="1200" b="0" noProof="0" dirty="0"/>
              <a:t>	- JSON – estrutura usada em todas as frentes da MEAN Stack (Node, Angular e Mongo)</a:t>
            </a:r>
            <a:br>
              <a:rPr lang="pt-PT" sz="1200" b="1" noProof="0" dirty="0"/>
            </a:br>
            <a:r>
              <a:rPr lang="pt-PT" sz="1200" b="1" noProof="0" dirty="0"/>
              <a:t>	</a:t>
            </a:r>
            <a:r>
              <a:rPr lang="pt-PT" sz="1200" b="0" noProof="0" dirty="0"/>
              <a:t>- Flexibilidade – Após poucas linhas de comando é possível ter rapidamente qualquer aplicação a correr num servidor 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0" noProof="0" dirty="0"/>
              <a:t>	- Alta velocidade e reutilização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0" noProof="0" dirty="0"/>
              <a:t>		– O NodeJS é rápido e acessível devido à sua arquitetura “non-blocking”;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0" noProof="0" dirty="0"/>
              <a:t>		– Angular 5 é uma estrutura JavaScript open </a:t>
            </a:r>
            <a:r>
              <a:rPr lang="pt-PT" sz="1200" b="0" noProof="0" dirty="0" err="1"/>
              <a:t>source</a:t>
            </a:r>
            <a:r>
              <a:rPr lang="pt-PT" sz="1200" b="0" noProof="0" dirty="0"/>
              <a:t> que oferece manutenção, testabilidade e reusabilidade.</a:t>
            </a:r>
            <a:endParaRPr lang="pt-PT" sz="1200" b="1" noProof="0" dirty="0"/>
          </a:p>
          <a:p>
            <a:r>
              <a:rPr lang="pt-PT" sz="1200" b="0" noProof="0" dirty="0"/>
              <a:t>	- Mongo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noProof="0" dirty="0"/>
              <a:t>	    • </a:t>
            </a:r>
            <a:r>
              <a:rPr lang="pt-PT" sz="1200" b="0" noProof="0" dirty="0"/>
              <a:t>Criado especialmente para Cloud; </a:t>
            </a:r>
            <a:endParaRPr lang="pt-PT" sz="1200" b="1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noProof="0" dirty="0"/>
              <a:t>	    • </a:t>
            </a:r>
            <a:r>
              <a:rPr lang="pt-PT" sz="1200" b="0" noProof="0" dirty="0"/>
              <a:t>Fornece suporte completo a cluster e replicação automática – Fundamental numa rede social</a:t>
            </a:r>
            <a:endParaRPr lang="pt-PT" sz="1200" b="1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noProof="0" dirty="0"/>
              <a:t>	    • </a:t>
            </a:r>
            <a:r>
              <a:rPr lang="pt-PT" sz="1200" b="0" noProof="0" dirty="0"/>
              <a:t>Todas as páginas são altamente relacionais – iria requerer imensos inner </a:t>
            </a:r>
            <a:r>
              <a:rPr lang="pt-PT" sz="1200" b="0" noProof="0" dirty="0" err="1"/>
              <a:t>joins</a:t>
            </a:r>
            <a:r>
              <a:rPr lang="pt-PT" sz="1200" b="0" noProof="0" dirty="0"/>
              <a:t> ou demasiados acessos (pedidos) à BD</a:t>
            </a:r>
            <a:endParaRPr lang="pt-PT" sz="1200" b="1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b="1" noProof="0" dirty="0"/>
              <a:t>	    • </a:t>
            </a:r>
            <a:r>
              <a:rPr lang="pt-PT" sz="1200" b="0" noProof="0" dirty="0"/>
              <a:t>As </a:t>
            </a:r>
            <a:r>
              <a:rPr lang="pt-PT" sz="1200" b="0" noProof="0" dirty="0" err="1"/>
              <a:t>características</a:t>
            </a:r>
            <a:r>
              <a:rPr lang="pt-PT" sz="1200" b="0" noProof="0" dirty="0"/>
              <a:t> compostas, como </a:t>
            </a:r>
            <a:r>
              <a:rPr lang="pt-PT" sz="1200" b="0" noProof="0" dirty="0" err="1"/>
              <a:t>somatórios</a:t>
            </a:r>
            <a:r>
              <a:rPr lang="pt-PT" sz="1200" b="0" noProof="0" dirty="0"/>
              <a:t> e </a:t>
            </a:r>
            <a:r>
              <a:rPr lang="pt-PT" sz="1200" b="0" noProof="0" dirty="0" err="1"/>
              <a:t>agregações</a:t>
            </a:r>
            <a:r>
              <a:rPr lang="pt-PT" sz="1200" b="0" noProof="0" dirty="0"/>
              <a:t>, </a:t>
            </a:r>
            <a:r>
              <a:rPr lang="pt-PT" sz="1200" b="0" noProof="0" dirty="0" err="1"/>
              <a:t>estão</a:t>
            </a:r>
            <a:r>
              <a:rPr lang="pt-PT" sz="1200" b="0" noProof="0" dirty="0"/>
              <a:t> autocontidas nos documentos, sendo a sua procura mais </a:t>
            </a:r>
            <a:r>
              <a:rPr lang="pt-PT" sz="1200" b="0" noProof="0" dirty="0" err="1"/>
              <a:t>rápida</a:t>
            </a:r>
            <a:r>
              <a:rPr lang="pt-PT" sz="1200" b="0" noProof="0" dirty="0"/>
              <a:t> em termos de </a:t>
            </a:r>
            <a:r>
              <a:rPr lang="pt-PT" sz="1200" b="0" noProof="0" dirty="0" err="1"/>
              <a:t>atualização</a:t>
            </a:r>
            <a:r>
              <a:rPr lang="pt-PT" sz="1200" b="0" noProof="0" dirty="0"/>
              <a:t> de base de dados.</a:t>
            </a:r>
            <a:endParaRPr lang="pt-PT" sz="1200" b="1" noProof="0" dirty="0"/>
          </a:p>
          <a:p>
            <a:endParaRPr lang="pt-PT" sz="1200" b="1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71BE83-86A1-E249-8082-19D95B0E18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35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maioria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aplicacionais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PlayersNet divide-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camadas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Base de dados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MongoDB,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Servidor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NodeJS,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Front-end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Angular 5.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além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dados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inseridos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utilizadores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servidor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preparado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também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informação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outras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fontes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(outras bases de dados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outros sites).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71BE83-86A1-E249-8082-19D95B0E18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2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- Componente Front-End da </a:t>
            </a:r>
            <a:r>
              <a:rPr lang="pt-PT" sz="120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aplicação</a:t>
            </a:r>
            <a:r>
              <a:rPr lang="pt-PT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acarreta a </a:t>
            </a:r>
            <a:r>
              <a:rPr lang="pt-PT" sz="1200" i="1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 interface </a:t>
            </a:r>
            <a:r>
              <a:rPr lang="pt-PT" sz="120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projeto (client)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kern="1200" noProof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DB API – Componente que trata da </a:t>
            </a:r>
            <a:r>
              <a:rPr lang="pt-PT" b="1" noProof="0" dirty="0"/>
              <a:t>comunicação com a BD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Regex – Componente responsável por atribuir os </a:t>
            </a:r>
            <a:r>
              <a:rPr lang="pt-PT" b="1" noProof="0" dirty="0" err="1"/>
              <a:t>achievements</a:t>
            </a:r>
            <a:endParaRPr lang="pt-PT" b="1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Crawler – </a:t>
            </a:r>
            <a:r>
              <a:rPr lang="pt-PT" b="1" noProof="0" dirty="0"/>
              <a:t>Motor</a:t>
            </a:r>
            <a:r>
              <a:rPr lang="pt-PT" noProof="0" dirty="0"/>
              <a:t> que faz o </a:t>
            </a:r>
            <a:r>
              <a:rPr lang="pt-PT" b="1" noProof="0" dirty="0"/>
              <a:t>crawl</a:t>
            </a:r>
            <a:r>
              <a:rPr lang="pt-PT" noProof="0" dirty="0"/>
              <a:t> nas páginas definidas pelo dispatcher e atualiza os </a:t>
            </a:r>
            <a:r>
              <a:rPr lang="pt-PT" b="1" noProof="0" dirty="0"/>
              <a:t>dados diretamente na BD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Dispatcher – Responsável por </a:t>
            </a:r>
            <a:r>
              <a:rPr lang="pt-PT" b="1" noProof="0" dirty="0"/>
              <a:t>executar o craw</a:t>
            </a:r>
            <a:r>
              <a:rPr lang="pt-PT" noProof="0" dirty="0"/>
              <a:t>ler consoante eventos planeados. 		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Server – </a:t>
            </a:r>
            <a:r>
              <a:rPr lang="pt-PT" b="1" noProof="0" dirty="0"/>
              <a:t>Componente servidora principal</a:t>
            </a:r>
            <a:r>
              <a:rPr lang="pt-PT" noProof="0" dirty="0"/>
              <a:t>. Contem todos os </a:t>
            </a:r>
            <a:r>
              <a:rPr lang="pt-PT" b="1" noProof="0" dirty="0"/>
              <a:t>endpoints</a:t>
            </a:r>
            <a:r>
              <a:rPr lang="pt-PT" noProof="0" dirty="0"/>
              <a:t> da aplicação e é responsável por todo o processamento de Back-End da mesma.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71BE83-86A1-E249-8082-19D95B0E18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03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User vs User Info</a:t>
            </a:r>
          </a:p>
          <a:p>
            <a:pPr lvl="1"/>
            <a:r>
              <a:rPr lang="en-US" b="1" dirty="0" err="1"/>
              <a:t>Diferenças</a:t>
            </a:r>
            <a:r>
              <a:rPr lang="en-US" b="1" dirty="0"/>
              <a:t>?</a:t>
            </a:r>
            <a:br>
              <a:rPr lang="en-US" b="1" dirty="0"/>
            </a:br>
            <a:br>
              <a:rPr lang="en-US" dirty="0"/>
            </a:br>
            <a:r>
              <a:rPr lang="en-US" dirty="0"/>
              <a:t>User – Dados do </a:t>
            </a:r>
            <a:r>
              <a:rPr lang="en-US" dirty="0" err="1"/>
              <a:t>utilizador</a:t>
            </a:r>
            <a:r>
              <a:rPr lang="en-US" dirty="0"/>
              <a:t> </a:t>
            </a:r>
            <a:r>
              <a:rPr lang="en-US" dirty="0" err="1"/>
              <a:t>independentemente</a:t>
            </a:r>
            <a:r>
              <a:rPr lang="en-US" dirty="0"/>
              <a:t> do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Aglomera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de </a:t>
            </a:r>
            <a:r>
              <a:rPr lang="en-US" dirty="0" err="1"/>
              <a:t>conta</a:t>
            </a:r>
            <a:r>
              <a:rPr lang="en-US" dirty="0"/>
              <a:t> (Email e Password), </a:t>
            </a:r>
            <a:r>
              <a:rPr lang="en-US" dirty="0" err="1"/>
              <a:t>datas</a:t>
            </a:r>
            <a:r>
              <a:rPr lang="en-US" dirty="0"/>
              <a:t> de </a:t>
            </a:r>
            <a:r>
              <a:rPr lang="en-US" dirty="0" err="1"/>
              <a:t>subscrição</a:t>
            </a:r>
            <a:r>
              <a:rPr lang="en-US" dirty="0"/>
              <a:t>, </a:t>
            </a:r>
            <a:r>
              <a:rPr lang="en-US" dirty="0" err="1"/>
              <a:t>datas</a:t>
            </a:r>
            <a:r>
              <a:rPr lang="en-US" dirty="0"/>
              <a:t> do ultimo login, etc.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User Info – Dados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jogador</a:t>
            </a:r>
            <a:r>
              <a:rPr lang="en-US" dirty="0"/>
              <a:t> de </a:t>
            </a:r>
            <a:r>
              <a:rPr lang="en-US" dirty="0" err="1"/>
              <a:t>futebol</a:t>
            </a:r>
            <a:r>
              <a:rPr lang="en-US" dirty="0"/>
              <a:t>/</a:t>
            </a:r>
            <a:r>
              <a:rPr lang="en-US" dirty="0" err="1"/>
              <a:t>basquetebol</a:t>
            </a:r>
            <a:r>
              <a:rPr lang="en-US" dirty="0"/>
              <a:t>/</a:t>
            </a:r>
            <a:r>
              <a:rPr lang="en-US" dirty="0" err="1"/>
              <a:t>andebol</a:t>
            </a:r>
            <a:r>
              <a:rPr lang="en-US" dirty="0"/>
              <a:t>/</a:t>
            </a:r>
            <a:r>
              <a:rPr lang="en-US" dirty="0" err="1"/>
              <a:t>etc</a:t>
            </a:r>
            <a:r>
              <a:rPr lang="en-US" dirty="0"/>
              <a:t>, </a:t>
            </a:r>
            <a:r>
              <a:rPr lang="en-US" dirty="0" err="1"/>
              <a:t>treinador</a:t>
            </a:r>
            <a:r>
              <a:rPr lang="en-US" dirty="0"/>
              <a:t> de </a:t>
            </a:r>
            <a:r>
              <a:rPr lang="en-US" dirty="0" err="1"/>
              <a:t>qualquer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destas</a:t>
            </a:r>
            <a:r>
              <a:rPr lang="en-US" dirty="0"/>
              <a:t> </a:t>
            </a:r>
            <a:r>
              <a:rPr lang="en-US" dirty="0" err="1"/>
              <a:t>modalidades</a:t>
            </a:r>
            <a:r>
              <a:rPr lang="en-US" dirty="0"/>
              <a:t>. Clube, </a:t>
            </a:r>
            <a:r>
              <a:rPr lang="en-US" dirty="0" err="1"/>
              <a:t>fisioterapeuta</a:t>
            </a:r>
            <a:r>
              <a:rPr lang="en-US" dirty="0"/>
              <a:t>, </a:t>
            </a:r>
            <a:r>
              <a:rPr lang="en-US" dirty="0" err="1"/>
              <a:t>adepto</a:t>
            </a:r>
            <a:r>
              <a:rPr lang="en-US" dirty="0"/>
              <a:t>, </a:t>
            </a:r>
            <a:r>
              <a:rPr lang="en-US" dirty="0" err="1"/>
              <a:t>quaisquer</a:t>
            </a:r>
            <a:r>
              <a:rPr lang="en-US" dirty="0"/>
              <a:t> </a:t>
            </a:r>
            <a:r>
              <a:rPr lang="en-US" dirty="0" err="1"/>
              <a:t>entidades</a:t>
            </a:r>
            <a:r>
              <a:rPr lang="en-US" dirty="0"/>
              <a:t> que </a:t>
            </a:r>
            <a:r>
              <a:rPr lang="en-US" dirty="0" err="1"/>
              <a:t>possam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ligadas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plataforma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Aglomera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de </a:t>
            </a:r>
            <a:r>
              <a:rPr lang="en-US" dirty="0" err="1"/>
              <a:t>conta</a:t>
            </a:r>
            <a:r>
              <a:rPr lang="en-US" dirty="0"/>
              <a:t> (Email e Password), </a:t>
            </a:r>
            <a:r>
              <a:rPr lang="en-US" dirty="0" err="1"/>
              <a:t>datas</a:t>
            </a:r>
            <a:r>
              <a:rPr lang="en-US" dirty="0"/>
              <a:t> de </a:t>
            </a:r>
            <a:r>
              <a:rPr lang="en-US" dirty="0" err="1"/>
              <a:t>subscrição</a:t>
            </a:r>
            <a:r>
              <a:rPr lang="en-US" dirty="0"/>
              <a:t>, </a:t>
            </a:r>
            <a:r>
              <a:rPr lang="en-US" dirty="0" err="1"/>
              <a:t>datas</a:t>
            </a:r>
            <a:r>
              <a:rPr lang="en-US" dirty="0"/>
              <a:t> do ultimo login, etc.</a:t>
            </a:r>
            <a:br>
              <a:rPr lang="en-US" dirty="0"/>
            </a:b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/>
              <a:t>Redundância</a:t>
            </a:r>
            <a:r>
              <a:rPr lang="en-US" b="1" dirty="0"/>
              <a:t> </a:t>
            </a:r>
            <a:r>
              <a:rPr lang="en-US" b="1" dirty="0" err="1"/>
              <a:t>nos</a:t>
            </a:r>
            <a:r>
              <a:rPr lang="en-US" b="1" dirty="0"/>
              <a:t> </a:t>
            </a:r>
            <a:r>
              <a:rPr lang="en-US" b="1" dirty="0" err="1"/>
              <a:t>modelos</a:t>
            </a:r>
            <a:r>
              <a:rPr lang="en-US" b="1" dirty="0"/>
              <a:t> e </a:t>
            </a:r>
            <a:r>
              <a:rPr lang="en-US" b="1" dirty="0" err="1"/>
              <a:t>modelos</a:t>
            </a:r>
            <a:r>
              <a:rPr lang="en-US" b="1" dirty="0"/>
              <a:t> de vista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         </a:t>
            </a:r>
            <a:r>
              <a:rPr lang="en-US" b="1" dirty="0" err="1"/>
              <a:t>Onde</a:t>
            </a:r>
            <a:r>
              <a:rPr lang="en-US" b="1" dirty="0"/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ViewModels no Angular (com o populate, </a:t>
            </a:r>
            <a:r>
              <a:rPr lang="en-US" dirty="0" err="1"/>
              <a:t>vêm</a:t>
            </a:r>
            <a:r>
              <a:rPr lang="en-US" dirty="0"/>
              <a:t> dados que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estão</a:t>
            </a:r>
            <a:r>
              <a:rPr lang="en-US" dirty="0"/>
              <a:t> </a:t>
            </a:r>
            <a:r>
              <a:rPr lang="en-US" dirty="0" err="1"/>
              <a:t>noutros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</a:t>
            </a:r>
            <a:r>
              <a:rPr lang="en-US" dirty="0" err="1"/>
              <a:t>carregados</a:t>
            </a:r>
            <a:r>
              <a:rPr lang="en-US" dirty="0"/>
              <a:t>)</a:t>
            </a:r>
            <a:br>
              <a:rPr lang="en-US" dirty="0"/>
            </a:br>
            <a:r>
              <a:rPr lang="en-US" b="1" dirty="0"/>
              <a:t>         Why?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err="1"/>
              <a:t>Menos</a:t>
            </a:r>
            <a:r>
              <a:rPr lang="en-US" dirty="0"/>
              <a:t> </a:t>
            </a:r>
            <a:r>
              <a:rPr lang="en-US" dirty="0" err="1"/>
              <a:t>pedidos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User Info e User Info Season? (E </a:t>
            </a:r>
            <a:r>
              <a:rPr lang="en-US" b="1" dirty="0" err="1"/>
              <a:t>os</a:t>
            </a:r>
            <a:r>
              <a:rPr lang="en-US" b="1" dirty="0"/>
              <a:t> outros </a:t>
            </a:r>
            <a:r>
              <a:rPr lang="en-US" b="1" dirty="0" err="1"/>
              <a:t>casos</a:t>
            </a:r>
            <a:r>
              <a:rPr lang="en-US" b="1" dirty="0"/>
              <a:t> </a:t>
            </a:r>
            <a:r>
              <a:rPr lang="en-US" b="1" dirty="0" err="1"/>
              <a:t>identicos</a:t>
            </a:r>
            <a:r>
              <a:rPr lang="en-US" b="1" dirty="0"/>
              <a:t>)</a:t>
            </a:r>
          </a:p>
          <a:p>
            <a:pPr lvl="1"/>
            <a:r>
              <a:rPr lang="en-US" b="1" dirty="0"/>
              <a:t>Why? / </a:t>
            </a:r>
            <a:r>
              <a:rPr lang="en-US" b="1" dirty="0" err="1"/>
              <a:t>Explicação</a:t>
            </a:r>
            <a:r>
              <a:rPr lang="en-US" b="1" dirty="0"/>
              <a:t> / </a:t>
            </a:r>
            <a:r>
              <a:rPr lang="en-US" b="1" dirty="0" err="1"/>
              <a:t>Propósito</a:t>
            </a:r>
            <a:endParaRPr lang="en-US" b="1" dirty="0"/>
          </a:p>
          <a:p>
            <a:pPr lvl="1"/>
            <a:r>
              <a:rPr lang="en-US" dirty="0"/>
              <a:t>	</a:t>
            </a:r>
          </a:p>
          <a:p>
            <a:pPr lvl="1"/>
            <a:r>
              <a:rPr lang="en-US" dirty="0"/>
              <a:t>- Dados </a:t>
            </a:r>
            <a:r>
              <a:rPr lang="en-US" dirty="0" err="1"/>
              <a:t>ficam</a:t>
            </a:r>
            <a:r>
              <a:rPr lang="en-US" dirty="0"/>
              <a:t> </a:t>
            </a:r>
            <a:r>
              <a:rPr lang="en-US" dirty="0" err="1"/>
              <a:t>agregados</a:t>
            </a:r>
            <a:r>
              <a:rPr lang="en-US" dirty="0"/>
              <a:t> </a:t>
            </a:r>
            <a:r>
              <a:rPr lang="en-US" dirty="0" err="1"/>
              <a:t>apenas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época</a:t>
            </a:r>
            <a:r>
              <a:rPr lang="en-US" dirty="0"/>
              <a:t> </a:t>
            </a:r>
            <a:r>
              <a:rPr lang="en-US" dirty="0" err="1"/>
              <a:t>selecionada</a:t>
            </a:r>
            <a:endParaRPr lang="en-US" dirty="0"/>
          </a:p>
          <a:p>
            <a:pPr lvl="1"/>
            <a:r>
              <a:rPr lang="en-US" dirty="0"/>
              <a:t>- Avatar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época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71BE83-86A1-E249-8082-19D95B0E18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152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71BE83-86A1-E249-8082-19D95B0E18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42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71BE83-86A1-E249-8082-19D95B0E18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991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</a:t>
            </a:r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Conta</a:t>
            </a:r>
            <a:endParaRPr lang="en-US" dirty="0"/>
          </a:p>
          <a:p>
            <a:r>
              <a:rPr lang="en-US" dirty="0"/>
              <a:t> - </a:t>
            </a:r>
            <a:r>
              <a:rPr lang="en-US" dirty="0" err="1"/>
              <a:t>Escolher</a:t>
            </a:r>
            <a:r>
              <a:rPr lang="en-US" dirty="0"/>
              <a:t> </a:t>
            </a:r>
            <a:r>
              <a:rPr lang="en-US" dirty="0" err="1"/>
              <a:t>Jogador</a:t>
            </a:r>
            <a:endParaRPr lang="en-US" dirty="0"/>
          </a:p>
          <a:p>
            <a:r>
              <a:rPr lang="en-US" dirty="0"/>
              <a:t> - Ver </a:t>
            </a:r>
            <a:r>
              <a:rPr lang="en-US" dirty="0" err="1"/>
              <a:t>perfil</a:t>
            </a:r>
            <a:r>
              <a:rPr lang="en-US" dirty="0"/>
              <a:t>, media e stats</a:t>
            </a:r>
          </a:p>
          <a:p>
            <a:r>
              <a:rPr lang="en-US" dirty="0"/>
              <a:t> -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jogador</a:t>
            </a:r>
            <a:r>
              <a:rPr lang="en-US" dirty="0"/>
              <a:t> – dados e </a:t>
            </a:r>
            <a:r>
              <a:rPr lang="en-US" dirty="0" err="1"/>
              <a:t>jogos</a:t>
            </a:r>
            <a:endParaRPr lang="en-US" dirty="0"/>
          </a:p>
          <a:p>
            <a:r>
              <a:rPr lang="en-US" dirty="0"/>
              <a:t> - </a:t>
            </a:r>
            <a:r>
              <a:rPr lang="en-US" dirty="0" err="1"/>
              <a:t>Ir</a:t>
            </a:r>
            <a:r>
              <a:rPr lang="en-US" dirty="0"/>
              <a:t> para </a:t>
            </a:r>
            <a:r>
              <a:rPr lang="en-US" dirty="0" err="1"/>
              <a:t>jogo</a:t>
            </a:r>
            <a:endParaRPr lang="en-US" dirty="0"/>
          </a:p>
          <a:p>
            <a:r>
              <a:rPr lang="en-US" dirty="0"/>
              <a:t> - </a:t>
            </a:r>
            <a:r>
              <a:rPr lang="en-US" dirty="0" err="1"/>
              <a:t>Pesquisar</a:t>
            </a:r>
            <a:r>
              <a:rPr lang="en-US" dirty="0"/>
              <a:t> outros </a:t>
            </a:r>
            <a:r>
              <a:rPr lang="en-US" dirty="0" err="1"/>
              <a:t>jogadores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mini search bar</a:t>
            </a:r>
          </a:p>
          <a:p>
            <a:r>
              <a:rPr lang="en-US" dirty="0"/>
              <a:t> - </a:t>
            </a:r>
            <a:r>
              <a:rPr lang="en-US" dirty="0" err="1"/>
              <a:t>Seguir</a:t>
            </a:r>
            <a:r>
              <a:rPr lang="en-US" dirty="0"/>
              <a:t> </a:t>
            </a:r>
            <a:r>
              <a:rPr lang="en-US" dirty="0" err="1"/>
              <a:t>Jogador</a:t>
            </a:r>
            <a:endParaRPr lang="en-US" dirty="0"/>
          </a:p>
          <a:p>
            <a:r>
              <a:rPr lang="en-US" dirty="0"/>
              <a:t> - </a:t>
            </a:r>
            <a:r>
              <a:rPr lang="en-US" dirty="0" err="1"/>
              <a:t>Recomendar</a:t>
            </a:r>
            <a:r>
              <a:rPr lang="en-US" dirty="0"/>
              <a:t> </a:t>
            </a:r>
            <a:r>
              <a:rPr lang="en-US" dirty="0" err="1"/>
              <a:t>Jogador</a:t>
            </a:r>
            <a:endParaRPr lang="en-US" dirty="0"/>
          </a:p>
          <a:p>
            <a:r>
              <a:rPr lang="en-US" dirty="0"/>
              <a:t> - </a:t>
            </a:r>
            <a:r>
              <a:rPr lang="en-US" dirty="0" err="1"/>
              <a:t>Votar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Skill</a:t>
            </a:r>
          </a:p>
          <a:p>
            <a:r>
              <a:rPr lang="en-US" dirty="0"/>
              <a:t> - Ver </a:t>
            </a:r>
            <a:r>
              <a:rPr lang="en-US" dirty="0" err="1"/>
              <a:t>equipa</a:t>
            </a:r>
            <a:r>
              <a:rPr lang="en-US" dirty="0"/>
              <a:t> – </a:t>
            </a:r>
            <a:r>
              <a:rPr lang="en-US" dirty="0" err="1"/>
              <a:t>perfil</a:t>
            </a:r>
            <a:r>
              <a:rPr lang="en-US" dirty="0"/>
              <a:t> e stats</a:t>
            </a:r>
          </a:p>
          <a:p>
            <a:r>
              <a:rPr lang="en-US" dirty="0"/>
              <a:t> - </a:t>
            </a:r>
            <a:r>
              <a:rPr lang="en-US" dirty="0" err="1"/>
              <a:t>Abrir</a:t>
            </a:r>
            <a:r>
              <a:rPr lang="en-US" dirty="0"/>
              <a:t> </a:t>
            </a:r>
            <a:r>
              <a:rPr lang="en-US" dirty="0" err="1"/>
              <a:t>pesquisa</a:t>
            </a:r>
            <a:r>
              <a:rPr lang="en-US" dirty="0"/>
              <a:t> </a:t>
            </a:r>
            <a:r>
              <a:rPr lang="en-US" dirty="0" err="1"/>
              <a:t>filtrada</a:t>
            </a:r>
            <a:endParaRPr lang="en-US" dirty="0"/>
          </a:p>
          <a:p>
            <a:r>
              <a:rPr lang="en-US" dirty="0"/>
              <a:t> - </a:t>
            </a:r>
            <a:r>
              <a:rPr lang="en-US" dirty="0" err="1"/>
              <a:t>Pesquisar</a:t>
            </a:r>
            <a:r>
              <a:rPr lang="en-US" dirty="0"/>
              <a:t> com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que </a:t>
            </a:r>
            <a:r>
              <a:rPr lang="en-US" dirty="0" err="1"/>
              <a:t>funcionam</a:t>
            </a:r>
            <a:endParaRPr lang="en-US" dirty="0"/>
          </a:p>
          <a:p>
            <a:r>
              <a:rPr lang="en-US" dirty="0"/>
              <a:t> - Logout</a:t>
            </a:r>
          </a:p>
          <a:p>
            <a:r>
              <a:rPr lang="en-US" dirty="0"/>
              <a:t> - </a:t>
            </a:r>
            <a:r>
              <a:rPr lang="en-US" dirty="0" err="1"/>
              <a:t>Entrar</a:t>
            </a:r>
            <a:r>
              <a:rPr lang="en-US" dirty="0"/>
              <a:t> com </a:t>
            </a:r>
            <a:r>
              <a:rPr lang="en-US" dirty="0" err="1"/>
              <a:t>outra</a:t>
            </a:r>
            <a:r>
              <a:rPr lang="en-US" dirty="0"/>
              <a:t> </a:t>
            </a:r>
            <a:r>
              <a:rPr lang="en-US" dirty="0" err="1"/>
              <a:t>conta</a:t>
            </a:r>
            <a:r>
              <a:rPr lang="en-US" dirty="0"/>
              <a:t> </a:t>
            </a:r>
            <a:r>
              <a:rPr lang="en-US" dirty="0" err="1"/>
              <a:t>num</a:t>
            </a:r>
            <a:r>
              <a:rPr lang="en-US" dirty="0"/>
              <a:t> </a:t>
            </a:r>
            <a:r>
              <a:rPr lang="en-US" dirty="0" err="1"/>
              <a:t>navegador</a:t>
            </a:r>
            <a:r>
              <a:rPr lang="en-US" dirty="0"/>
              <a:t> </a:t>
            </a:r>
            <a:r>
              <a:rPr lang="en-US" dirty="0" err="1"/>
              <a:t>anónimo</a:t>
            </a:r>
            <a:endParaRPr lang="en-US" dirty="0"/>
          </a:p>
          <a:p>
            <a:r>
              <a:rPr lang="en-US" dirty="0"/>
              <a:t> - Meter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ecrãs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paralelo</a:t>
            </a:r>
            <a:endParaRPr lang="en-US" dirty="0"/>
          </a:p>
          <a:p>
            <a:r>
              <a:rPr lang="en-US" dirty="0"/>
              <a:t> - Fazer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recomendação</a:t>
            </a:r>
            <a:r>
              <a:rPr lang="en-US" dirty="0"/>
              <a:t> e </a:t>
            </a:r>
            <a:r>
              <a:rPr lang="en-US" dirty="0" err="1"/>
              <a:t>verificar</a:t>
            </a:r>
            <a:r>
              <a:rPr lang="en-US" dirty="0"/>
              <a:t> a </a:t>
            </a:r>
            <a:r>
              <a:rPr lang="en-US" dirty="0" err="1"/>
              <a:t>notificação</a:t>
            </a:r>
            <a:r>
              <a:rPr lang="en-US" dirty="0"/>
              <a:t> a </a:t>
            </a:r>
            <a:r>
              <a:rPr lang="en-US" dirty="0" err="1"/>
              <a:t>aparecer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71BE83-86A1-E249-8082-19D95B0E18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36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227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6356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9036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921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20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399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877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784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87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462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594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BDFCE25-EA44-4F4A-949A-3AECAFCB9ED3}" type="datetimeFigureOut">
              <a:rPr lang="en-GB" smtClean="0"/>
              <a:t>09/10/2018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EE1E984A-A0ED-43B1-9045-A12B31CD99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9490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4z/trbb4x2x6bsbkr8yfhsl_q200000gn/T/com.microsoft.Word/WebArchiveCopyPasteTempFiles/page1image3829536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file:////var/folders/4z/trbb4x2x6bsbkr8yfhsl_q200000gn/T/com.microsoft.Word/WebArchiveCopyPasteTempFiles/page1image3829536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file:////var/folders/4z/trbb4x2x6bsbkr8yfhsl_q200000gn/T/com.microsoft.Word/WebArchiveCopyPasteTempFiles/page1image3829536" TargetMode="Externa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file:////var/folders/4z/trbb4x2x6bsbkr8yfhsl_q200000gn/T/com.microsoft.Word/WebArchiveCopyPasteTempFiles/page1image3829536" TargetMode="Externa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file:////var/folders/4z/trbb4x2x6bsbkr8yfhsl_q200000gn/T/com.microsoft.Word/WebArchiveCopyPasteTempFiles/page1image3829536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7" Type="http://schemas.openxmlformats.org/officeDocument/2006/relationships/image" Target="../media/image2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tiff"/><Relationship Id="rId5" Type="http://schemas.openxmlformats.org/officeDocument/2006/relationships/image" Target="file:////var/folders/4z/trbb4x2x6bsbkr8yfhsl_q200000gn/T/com.microsoft.Word/WebArchiveCopyPasteTempFiles/page1image3829536" TargetMode="Externa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file:////var/folders/4z/trbb4x2x6bsbkr8yfhsl_q200000gn/T/com.microsoft.Word/WebArchiveCopyPasteTempFiles/page1image3829536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file:////var/folders/4z/trbb4x2x6bsbkr8yfhsl_q200000gn/T/com.microsoft.Word/WebArchiveCopyPasteTempFiles/page1image3829536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4z/trbb4x2x6bsbkr8yfhsl_q200000gn/T/com.microsoft.Word/WebArchiveCopyPasteTempFiles/page1image3829536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file:////var/folders/4z/trbb4x2x6bsbkr8yfhsl_q200000gn/T/com.microsoft.Word/WebArchiveCopyPasteTempFiles/page1image3829536" TargetMode="Externa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file:////var/folders/4z/trbb4x2x6bsbkr8yfhsl_q200000gn/T/com.microsoft.Word/WebArchiveCopyPasteTempFiles/page1image3829536" TargetMode="External"/><Relationship Id="rId5" Type="http://schemas.openxmlformats.org/officeDocument/2006/relationships/image" Target="../media/image8.jpe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4z/trbb4x2x6bsbkr8yfhsl_q200000gn/T/com.microsoft.Word/WebArchiveCopyPasteTempFiles/page1image3829536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4z/trbb4x2x6bsbkr8yfhsl_q200000gn/T/com.microsoft.Word/WebArchiveCopyPasteTempFiles/page1image3829536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file:////var/folders/4z/trbb4x2x6bsbkr8yfhsl_q200000gn/T/com.microsoft.Word/WebArchiveCopyPasteTempFiles/page1image3829536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file:////var/folders/4z/trbb4x2x6bsbkr8yfhsl_q200000gn/T/com.microsoft.Word/WebArchiveCopyPasteTempFiles/page1image3829536" TargetMode="External"/><Relationship Id="rId5" Type="http://schemas.openxmlformats.org/officeDocument/2006/relationships/image" Target="../media/image8.jpeg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file:////var/folders/4z/trbb4x2x6bsbkr8yfhsl_q200000gn/T/com.microsoft.Word/WebArchiveCopyPasteTempFiles/page1image382953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0" y="2817967"/>
            <a:ext cx="9144000" cy="2771464"/>
          </a:xfrm>
        </p:spPr>
        <p:txBody>
          <a:bodyPr>
            <a:normAutofit/>
          </a:bodyPr>
          <a:lstStyle/>
          <a:p>
            <a:pPr algn="ctr"/>
            <a:r>
              <a:rPr lang="pt-PT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Players</a:t>
            </a:r>
            <a:r>
              <a:rPr lang="pt-PT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Net - Rede Social Desportiva</a:t>
            </a:r>
            <a:br>
              <a:rPr lang="pt-PT" sz="2000" dirty="0">
                <a:solidFill>
                  <a:schemeClr val="bg1"/>
                </a:solidFill>
              </a:rPr>
            </a:br>
            <a:endParaRPr lang="pt-PT" sz="2000" b="1" dirty="0">
              <a:solidFill>
                <a:schemeClr val="bg1"/>
              </a:solidFill>
            </a:endParaRPr>
          </a:p>
          <a:p>
            <a:pPr algn="ctr"/>
            <a:r>
              <a:rPr lang="pt-PT" sz="2000" b="1" dirty="0">
                <a:solidFill>
                  <a:schemeClr val="bg1"/>
                </a:solidFill>
              </a:rPr>
              <a:t>Licenciatura em Engenharia Informática e de Computadores</a:t>
            </a:r>
            <a:endParaRPr lang="en-US" sz="2000" b="1" dirty="0">
              <a:solidFill>
                <a:schemeClr val="bg1"/>
              </a:solidFill>
            </a:endParaRPr>
          </a:p>
          <a:p>
            <a:pPr algn="ctr"/>
            <a:r>
              <a:rPr lang="pt-PT" sz="2000" dirty="0">
                <a:solidFill>
                  <a:schemeClr val="bg1"/>
                </a:solidFill>
              </a:rPr>
              <a:t>Disciplina: Projeto e Seminário</a:t>
            </a:r>
          </a:p>
          <a:p>
            <a:pPr algn="ctr"/>
            <a:r>
              <a:rPr lang="pt-PT" sz="2000" dirty="0">
                <a:solidFill>
                  <a:schemeClr val="bg1"/>
                </a:solidFill>
              </a:rPr>
              <a:t>Realizado por: Arnaldo Tema - N.º aluno 39342</a:t>
            </a:r>
          </a:p>
          <a:p>
            <a:pPr algn="ctr"/>
            <a:r>
              <a:rPr lang="pt-PT" sz="2000" dirty="0">
                <a:solidFill>
                  <a:schemeClr val="bg1"/>
                </a:solidFill>
              </a:rPr>
              <a:t>Orientador: Carlos Martins</a:t>
            </a:r>
            <a:endParaRPr lang="en-US" sz="2000" dirty="0">
              <a:solidFill>
                <a:schemeClr val="bg1"/>
              </a:solidFill>
            </a:endParaRPr>
          </a:p>
          <a:p>
            <a:pPr algn="ctr"/>
            <a:endParaRPr lang="en-GB" sz="2000" dirty="0">
              <a:solidFill>
                <a:schemeClr val="bg1"/>
              </a:solidFill>
            </a:endParaRPr>
          </a:p>
        </p:txBody>
      </p:sp>
      <p:pic>
        <p:nvPicPr>
          <p:cNvPr id="10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9524" y="571921"/>
            <a:ext cx="3174412" cy="224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711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Tecnologias</a:t>
            </a:r>
          </a:p>
        </p:txBody>
      </p:sp>
      <p:pic>
        <p:nvPicPr>
          <p:cNvPr id="4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5815838" y="816563"/>
            <a:ext cx="267246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pt-PT" sz="3600" b="1" dirty="0">
                <a:ln/>
                <a:solidFill>
                  <a:srgbClr val="4A66AC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MEAN </a:t>
            </a:r>
            <a:r>
              <a:rPr lang="pt-PT" sz="3600" b="1" dirty="0">
                <a:ln/>
                <a:solidFill>
                  <a:sysClr val="windowText" lastClr="0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Stack</a:t>
            </a:r>
          </a:p>
        </p:txBody>
      </p:sp>
      <p:sp>
        <p:nvSpPr>
          <p:cNvPr id="9" name="CaixaDeTexto 3">
            <a:extLst>
              <a:ext uri="{FF2B5EF4-FFF2-40B4-BE49-F238E27FC236}">
                <a16:creationId xmlns:a16="http://schemas.microsoft.com/office/drawing/2014/main" id="{31BFC56E-31F7-D94F-ACA8-9624254C5A11}"/>
              </a:ext>
            </a:extLst>
          </p:cNvPr>
          <p:cNvSpPr txBox="1"/>
          <p:nvPr/>
        </p:nvSpPr>
        <p:spPr>
          <a:xfrm>
            <a:off x="3567626" y="2608820"/>
            <a:ext cx="78045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/>
              <a:t>JavaScript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/>
              <a:t>JSON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/>
              <a:t>Flexibilidade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/>
              <a:t>Alta velocidade e reutilização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/>
              <a:t>Mongo (NoSQL)</a:t>
            </a:r>
          </a:p>
        </p:txBody>
      </p:sp>
      <p:sp>
        <p:nvSpPr>
          <p:cNvPr id="10" name="Retângulo 5">
            <a:extLst>
              <a:ext uri="{FF2B5EF4-FFF2-40B4-BE49-F238E27FC236}">
                <a16:creationId xmlns:a16="http://schemas.microsoft.com/office/drawing/2014/main" id="{679C9613-7368-C94D-B7E5-B963F62EB16C}"/>
              </a:ext>
            </a:extLst>
          </p:cNvPr>
          <p:cNvSpPr/>
          <p:nvPr/>
        </p:nvSpPr>
        <p:spPr>
          <a:xfrm>
            <a:off x="6523532" y="1851191"/>
            <a:ext cx="125707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pt-PT" b="1" dirty="0">
                <a:ln/>
                <a:solidFill>
                  <a:srgbClr val="4A66AC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Vantagens</a:t>
            </a:r>
            <a:endParaRPr lang="pt-PT" b="1" dirty="0">
              <a:ln/>
              <a:solidFill>
                <a:sysClr val="windowText" lastClr="0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635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/>
              <a:t>Arquitetura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4ED22E-3B52-4548-811B-505A071D0B4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256" y="2623389"/>
            <a:ext cx="6783184" cy="3466407"/>
          </a:xfrm>
          <a:prstGeom prst="rect">
            <a:avLst/>
          </a:prstGeom>
        </p:spPr>
      </p:pic>
      <p:pic>
        <p:nvPicPr>
          <p:cNvPr id="5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/>
          <p:cNvSpPr/>
          <p:nvPr/>
        </p:nvSpPr>
        <p:spPr>
          <a:xfrm>
            <a:off x="6717741" y="739116"/>
            <a:ext cx="1438214" cy="76944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Geral</a:t>
            </a:r>
          </a:p>
        </p:txBody>
      </p:sp>
    </p:spTree>
    <p:extLst>
      <p:ext uri="{BB962C8B-B14F-4D97-AF65-F5344CB8AC3E}">
        <p14:creationId xmlns:p14="http://schemas.microsoft.com/office/powerpoint/2010/main" val="386555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/>
              <a:t>Arquitetura</a:t>
            </a:r>
            <a:endParaRPr lang="en-GB" dirty="0"/>
          </a:p>
        </p:txBody>
      </p:sp>
      <p:pic>
        <p:nvPicPr>
          <p:cNvPr id="4" name="Picture 1" descr="page19image37785664">
            <a:extLst>
              <a:ext uri="{FF2B5EF4-FFF2-40B4-BE49-F238E27FC236}">
                <a16:creationId xmlns:a16="http://schemas.microsoft.com/office/drawing/2014/main" id="{3482A114-ADDF-0942-9F95-13325F057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1576" y="2112134"/>
            <a:ext cx="4856163" cy="3977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5680137" y="739116"/>
            <a:ext cx="3467616" cy="76944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Componentes</a:t>
            </a:r>
          </a:p>
        </p:txBody>
      </p:sp>
    </p:spTree>
    <p:extLst>
      <p:ext uri="{BB962C8B-B14F-4D97-AF65-F5344CB8AC3E}">
        <p14:creationId xmlns:p14="http://schemas.microsoft.com/office/powerpoint/2010/main" val="3383537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Documentos</a:t>
            </a:r>
            <a:r>
              <a:rPr lang="en-US" dirty="0"/>
              <a:t> (</a:t>
            </a:r>
            <a:r>
              <a:rPr lang="en-US" dirty="0" err="1"/>
              <a:t>Modelos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Achievement</a:t>
            </a:r>
          </a:p>
          <a:p>
            <a:r>
              <a:rPr lang="en-US" dirty="0"/>
              <a:t>Competition</a:t>
            </a:r>
          </a:p>
          <a:p>
            <a:r>
              <a:rPr lang="en-US" dirty="0"/>
              <a:t>Competition Season</a:t>
            </a:r>
          </a:p>
          <a:p>
            <a:r>
              <a:rPr lang="en-US" dirty="0"/>
              <a:t>Match</a:t>
            </a:r>
          </a:p>
          <a:p>
            <a:r>
              <a:rPr lang="en-US" dirty="0"/>
              <a:t>Recommendation</a:t>
            </a:r>
          </a:p>
          <a:p>
            <a:r>
              <a:rPr lang="en-US" dirty="0"/>
              <a:t>Season</a:t>
            </a:r>
          </a:p>
          <a:p>
            <a:r>
              <a:rPr lang="en-US" dirty="0"/>
              <a:t>Team</a:t>
            </a:r>
          </a:p>
          <a:p>
            <a:r>
              <a:rPr lang="en-US" dirty="0"/>
              <a:t>Team Season</a:t>
            </a:r>
          </a:p>
          <a:p>
            <a:r>
              <a:rPr lang="en-US" dirty="0"/>
              <a:t>User</a:t>
            </a:r>
          </a:p>
          <a:p>
            <a:r>
              <a:rPr lang="en-US" dirty="0"/>
              <a:t>User Info</a:t>
            </a:r>
          </a:p>
          <a:p>
            <a:r>
              <a:rPr lang="en-US" dirty="0"/>
              <a:t>User Info Season</a:t>
            </a:r>
          </a:p>
          <a:p>
            <a:endParaRPr lang="en-GB" dirty="0"/>
          </a:p>
        </p:txBody>
      </p:sp>
      <p:pic>
        <p:nvPicPr>
          <p:cNvPr id="4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186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D40277D-A8CE-3743-BBE1-7823C66F8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161" y="1730360"/>
            <a:ext cx="3266756" cy="139010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Componentes</a:t>
            </a:r>
            <a:r>
              <a:rPr lang="en-US" dirty="0"/>
              <a:t> </a:t>
            </a:r>
            <a:r>
              <a:rPr lang="en-US" dirty="0" err="1"/>
              <a:t>Especiais</a:t>
            </a:r>
            <a:endParaRPr lang="en-GB" dirty="0"/>
          </a:p>
        </p:txBody>
      </p:sp>
      <p:pic>
        <p:nvPicPr>
          <p:cNvPr id="4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5">
            <a:extLst>
              <a:ext uri="{FF2B5EF4-FFF2-40B4-BE49-F238E27FC236}">
                <a16:creationId xmlns:a16="http://schemas.microsoft.com/office/drawing/2014/main" id="{B6599B04-2D5F-9C41-84B7-57231275EC42}"/>
              </a:ext>
            </a:extLst>
          </p:cNvPr>
          <p:cNvSpPr/>
          <p:nvPr/>
        </p:nvSpPr>
        <p:spPr>
          <a:xfrm>
            <a:off x="5846049" y="739116"/>
            <a:ext cx="3135795" cy="76944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 Crawler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2319B8-7AED-F94A-BEC5-E33D7E3C9624}"/>
              </a:ext>
            </a:extLst>
          </p:cNvPr>
          <p:cNvSpPr/>
          <p:nvPr/>
        </p:nvSpPr>
        <p:spPr>
          <a:xfrm>
            <a:off x="4801739" y="3973155"/>
            <a:ext cx="863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/>
              <a:t>🕷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C3C9A50-A1ED-9247-BC1E-54CA20753B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1844" y="1789128"/>
            <a:ext cx="1272571" cy="12725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EAAF726-357C-C046-8BE2-3F781A470D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8714" y="3506190"/>
            <a:ext cx="2218830" cy="221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36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Componentes</a:t>
            </a:r>
            <a:r>
              <a:rPr lang="en-US" dirty="0"/>
              <a:t> </a:t>
            </a:r>
            <a:r>
              <a:rPr lang="en-US" dirty="0" err="1"/>
              <a:t>Especiais</a:t>
            </a:r>
            <a:endParaRPr lang="en-GB" dirty="0"/>
          </a:p>
        </p:txBody>
      </p:sp>
      <p:pic>
        <p:nvPicPr>
          <p:cNvPr id="4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5">
            <a:extLst>
              <a:ext uri="{FF2B5EF4-FFF2-40B4-BE49-F238E27FC236}">
                <a16:creationId xmlns:a16="http://schemas.microsoft.com/office/drawing/2014/main" id="{B6599B04-2D5F-9C41-84B7-57231275EC42}"/>
              </a:ext>
            </a:extLst>
          </p:cNvPr>
          <p:cNvSpPr/>
          <p:nvPr/>
        </p:nvSpPr>
        <p:spPr>
          <a:xfrm>
            <a:off x="6601770" y="739116"/>
            <a:ext cx="1624355" cy="76944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Regex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52C497-DC00-5348-B0A9-3AEA0773F9CA}"/>
              </a:ext>
            </a:extLst>
          </p:cNvPr>
          <p:cNvSpPr txBox="1"/>
          <p:nvPr/>
        </p:nvSpPr>
        <p:spPr>
          <a:xfrm>
            <a:off x="3823605" y="1795278"/>
            <a:ext cx="3590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Deteção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(achievements)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E36120-5F1D-5E47-A0E0-89560260B5D6}"/>
              </a:ext>
            </a:extLst>
          </p:cNvPr>
          <p:cNvSpPr txBox="1"/>
          <p:nvPr/>
        </p:nvSpPr>
        <p:spPr>
          <a:xfrm>
            <a:off x="8037151" y="1799858"/>
            <a:ext cx="2820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Processamento</a:t>
            </a:r>
            <a:r>
              <a:rPr lang="en-US" dirty="0"/>
              <a:t> mais </a:t>
            </a:r>
            <a:r>
              <a:rPr lang="en-US" dirty="0" err="1"/>
              <a:t>rápido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589EAD-9B79-2946-96BD-44D5789B57C2}"/>
              </a:ext>
            </a:extLst>
          </p:cNvPr>
          <p:cNvSpPr txBox="1"/>
          <p:nvPr/>
        </p:nvSpPr>
        <p:spPr>
          <a:xfrm>
            <a:off x="3981472" y="2554190"/>
            <a:ext cx="42446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 … # -&gt; </a:t>
            </a:r>
            <a:r>
              <a:rPr lang="en-US" dirty="0" err="1"/>
              <a:t>Época</a:t>
            </a:r>
            <a:endParaRPr lang="en-US" dirty="0"/>
          </a:p>
          <a:p>
            <a:endParaRPr lang="en-US" dirty="0"/>
          </a:p>
          <a:p>
            <a:r>
              <a:rPr lang="en-US" dirty="0"/>
              <a:t>= … = -&gt; Jogo</a:t>
            </a:r>
          </a:p>
          <a:p>
            <a:endParaRPr lang="en-US" dirty="0"/>
          </a:p>
          <a:p>
            <a:r>
              <a:rPr lang="en-US" dirty="0"/>
              <a:t>G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 </a:t>
            </a:r>
            <a:r>
              <a:rPr lang="en-US" dirty="0" err="1"/>
              <a:t>Golo</a:t>
            </a:r>
            <a:br>
              <a:rPr lang="en-US" dirty="0"/>
            </a:br>
            <a:r>
              <a:rPr lang="en-US" dirty="0"/>
              <a:t>A </a:t>
            </a:r>
            <a:r>
              <a:rPr lang="en-US" dirty="0">
                <a:sym typeface="Wingdings" pitchFamily="2" charset="2"/>
              </a:rPr>
              <a:t>  </a:t>
            </a:r>
            <a:r>
              <a:rPr lang="en-US" dirty="0" err="1">
                <a:sym typeface="Wingdings" pitchFamily="2" charset="2"/>
              </a:rPr>
              <a:t>Assistêcia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R   </a:t>
            </a:r>
            <a:r>
              <a:rPr lang="en-US" dirty="0" err="1">
                <a:sym typeface="Wingdings" pitchFamily="2" charset="2"/>
              </a:rPr>
              <a:t>Cartão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Vermelho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Y   </a:t>
            </a:r>
            <a:r>
              <a:rPr lang="en-US" dirty="0" err="1">
                <a:sym typeface="Wingdings" pitchFamily="2" charset="2"/>
              </a:rPr>
              <a:t>Cartão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Amarelo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!    </a:t>
            </a:r>
            <a:r>
              <a:rPr lang="en-US" dirty="0" err="1">
                <a:sym typeface="Wingdings" pitchFamily="2" charset="2"/>
              </a:rPr>
              <a:t>Recomendação</a:t>
            </a:r>
            <a:br>
              <a:rPr lang="en-US" dirty="0">
                <a:sym typeface="Wingdings" pitchFamily="2" charset="2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13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  <p:bldP spid="10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Conta</a:t>
            </a:r>
            <a:endParaRPr lang="en-US" dirty="0"/>
          </a:p>
          <a:p>
            <a:r>
              <a:rPr lang="en-US" dirty="0" err="1"/>
              <a:t>Escolher</a:t>
            </a:r>
            <a:r>
              <a:rPr lang="en-US" dirty="0"/>
              <a:t> </a:t>
            </a:r>
            <a:r>
              <a:rPr lang="en-US" dirty="0" err="1"/>
              <a:t>Jogador</a:t>
            </a:r>
            <a:endParaRPr lang="en-US" dirty="0"/>
          </a:p>
          <a:p>
            <a:r>
              <a:rPr lang="en-US" dirty="0" err="1"/>
              <a:t>Ver</a:t>
            </a:r>
            <a:r>
              <a:rPr lang="en-US" dirty="0"/>
              <a:t> </a:t>
            </a:r>
            <a:r>
              <a:rPr lang="en-US" dirty="0" err="1"/>
              <a:t>perfil</a:t>
            </a:r>
            <a:r>
              <a:rPr lang="en-US" dirty="0"/>
              <a:t>, media e stats</a:t>
            </a:r>
          </a:p>
          <a:p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jogador</a:t>
            </a:r>
            <a:r>
              <a:rPr lang="en-US" dirty="0"/>
              <a:t> – dados e </a:t>
            </a:r>
            <a:r>
              <a:rPr lang="en-US" dirty="0" err="1"/>
              <a:t>jogos</a:t>
            </a:r>
            <a:endParaRPr lang="en-US" dirty="0"/>
          </a:p>
          <a:p>
            <a:r>
              <a:rPr lang="en-US" dirty="0" err="1"/>
              <a:t>Ir</a:t>
            </a:r>
            <a:r>
              <a:rPr lang="en-US" dirty="0"/>
              <a:t> para </a:t>
            </a:r>
            <a:r>
              <a:rPr lang="en-US" dirty="0" err="1"/>
              <a:t>jogo</a:t>
            </a:r>
            <a:endParaRPr lang="en-US" dirty="0"/>
          </a:p>
          <a:p>
            <a:r>
              <a:rPr lang="en-US" dirty="0" err="1"/>
              <a:t>Pesquisar</a:t>
            </a:r>
            <a:r>
              <a:rPr lang="en-US" dirty="0"/>
              <a:t> outros </a:t>
            </a:r>
            <a:r>
              <a:rPr lang="en-US" dirty="0" err="1"/>
              <a:t>jogadores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mini search bar</a:t>
            </a:r>
          </a:p>
          <a:p>
            <a:r>
              <a:rPr lang="en-US" dirty="0" err="1"/>
              <a:t>Seguir</a:t>
            </a:r>
            <a:r>
              <a:rPr lang="en-US" dirty="0"/>
              <a:t> </a:t>
            </a:r>
            <a:r>
              <a:rPr lang="en-US" dirty="0" err="1"/>
              <a:t>Jogador</a:t>
            </a:r>
            <a:endParaRPr lang="en-US" dirty="0"/>
          </a:p>
          <a:p>
            <a:r>
              <a:rPr lang="en-US" dirty="0" err="1"/>
              <a:t>Recomendar</a:t>
            </a:r>
            <a:r>
              <a:rPr lang="en-US" dirty="0"/>
              <a:t> </a:t>
            </a:r>
            <a:r>
              <a:rPr lang="en-US" dirty="0" err="1"/>
              <a:t>Jogador</a:t>
            </a:r>
            <a:endParaRPr lang="en-US" dirty="0"/>
          </a:p>
          <a:p>
            <a:r>
              <a:rPr lang="en-US" dirty="0" err="1"/>
              <a:t>Votar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Skill</a:t>
            </a:r>
          </a:p>
          <a:p>
            <a:endParaRPr lang="en-GB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Ver </a:t>
            </a:r>
            <a:r>
              <a:rPr lang="en-US" dirty="0" err="1"/>
              <a:t>equipa</a:t>
            </a:r>
            <a:r>
              <a:rPr lang="en-US" dirty="0"/>
              <a:t> – </a:t>
            </a:r>
            <a:r>
              <a:rPr lang="en-US" dirty="0" err="1"/>
              <a:t>perfil</a:t>
            </a:r>
            <a:r>
              <a:rPr lang="en-US" dirty="0"/>
              <a:t> e stats</a:t>
            </a:r>
          </a:p>
          <a:p>
            <a:r>
              <a:rPr lang="en-US" dirty="0" err="1"/>
              <a:t>Abrir</a:t>
            </a:r>
            <a:r>
              <a:rPr lang="en-US" dirty="0"/>
              <a:t> </a:t>
            </a:r>
            <a:r>
              <a:rPr lang="en-US" dirty="0" err="1"/>
              <a:t>pesquisa</a:t>
            </a:r>
            <a:r>
              <a:rPr lang="en-US" dirty="0"/>
              <a:t> </a:t>
            </a:r>
            <a:r>
              <a:rPr lang="en-US" dirty="0" err="1"/>
              <a:t>filtrada</a:t>
            </a:r>
            <a:endParaRPr lang="en-US" dirty="0"/>
          </a:p>
          <a:p>
            <a:r>
              <a:rPr lang="en-US" dirty="0" err="1"/>
              <a:t>Pesquisar</a:t>
            </a:r>
            <a:r>
              <a:rPr lang="en-US" dirty="0"/>
              <a:t> com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que </a:t>
            </a:r>
            <a:r>
              <a:rPr lang="en-US" dirty="0" err="1"/>
              <a:t>funcionam</a:t>
            </a:r>
            <a:endParaRPr lang="en-US" dirty="0"/>
          </a:p>
          <a:p>
            <a:r>
              <a:rPr lang="en-US" dirty="0"/>
              <a:t>Logout</a:t>
            </a:r>
          </a:p>
          <a:p>
            <a:r>
              <a:rPr lang="en-US" dirty="0" err="1"/>
              <a:t>Entrar</a:t>
            </a:r>
            <a:r>
              <a:rPr lang="en-US" dirty="0"/>
              <a:t> com </a:t>
            </a:r>
            <a:r>
              <a:rPr lang="en-US" dirty="0" err="1"/>
              <a:t>outra</a:t>
            </a:r>
            <a:r>
              <a:rPr lang="en-US" dirty="0"/>
              <a:t> </a:t>
            </a:r>
            <a:r>
              <a:rPr lang="en-US" dirty="0" err="1"/>
              <a:t>conta</a:t>
            </a:r>
            <a:r>
              <a:rPr lang="en-US" dirty="0"/>
              <a:t> </a:t>
            </a:r>
            <a:r>
              <a:rPr lang="en-US" dirty="0" err="1"/>
              <a:t>num</a:t>
            </a:r>
            <a:r>
              <a:rPr lang="en-US" dirty="0"/>
              <a:t> </a:t>
            </a:r>
            <a:r>
              <a:rPr lang="en-US" dirty="0" err="1"/>
              <a:t>navegador</a:t>
            </a:r>
            <a:r>
              <a:rPr lang="en-US" dirty="0"/>
              <a:t> </a:t>
            </a:r>
            <a:r>
              <a:rPr lang="en-US" dirty="0" err="1"/>
              <a:t>anónimo</a:t>
            </a:r>
            <a:endParaRPr lang="en-US" dirty="0"/>
          </a:p>
          <a:p>
            <a:r>
              <a:rPr lang="en-US" dirty="0"/>
              <a:t>Meter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ecrãs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paralelo</a:t>
            </a:r>
            <a:endParaRPr lang="en-US" dirty="0"/>
          </a:p>
          <a:p>
            <a:r>
              <a:rPr lang="en-US" dirty="0"/>
              <a:t>Fazer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recomendação</a:t>
            </a:r>
            <a:r>
              <a:rPr lang="en-US" dirty="0"/>
              <a:t> e </a:t>
            </a:r>
            <a:r>
              <a:rPr lang="en-US" dirty="0" err="1"/>
              <a:t>verificar</a:t>
            </a:r>
            <a:r>
              <a:rPr lang="en-US" dirty="0"/>
              <a:t> a </a:t>
            </a:r>
            <a:r>
              <a:rPr lang="en-US" dirty="0" err="1"/>
              <a:t>notificação</a:t>
            </a:r>
            <a:r>
              <a:rPr lang="en-US" dirty="0"/>
              <a:t> a </a:t>
            </a:r>
            <a:r>
              <a:rPr lang="en-US" dirty="0" err="1"/>
              <a:t>aparecer</a:t>
            </a:r>
            <a:endParaRPr lang="en-US" dirty="0"/>
          </a:p>
          <a:p>
            <a:endParaRPr lang="en-GB" dirty="0"/>
          </a:p>
        </p:txBody>
      </p:sp>
      <p:pic>
        <p:nvPicPr>
          <p:cNvPr id="5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87707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Conclusões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Problemas e obstáculos</a:t>
            </a:r>
          </a:p>
          <a:p>
            <a:pPr lvl="1"/>
            <a:r>
              <a:rPr lang="pt-PT" dirty="0"/>
              <a:t>Alteração da arquitetura</a:t>
            </a:r>
          </a:p>
          <a:p>
            <a:pPr lvl="1"/>
            <a:r>
              <a:rPr lang="pt-PT" dirty="0" err="1"/>
              <a:t>Crawler</a:t>
            </a:r>
            <a:r>
              <a:rPr lang="pt-PT" dirty="0"/>
              <a:t>!</a:t>
            </a:r>
          </a:p>
          <a:p>
            <a:pPr lvl="1"/>
            <a:r>
              <a:rPr lang="pt-PT" dirty="0"/>
              <a:t>Gestão de tempo front end/features funcionais</a:t>
            </a:r>
          </a:p>
          <a:p>
            <a:pPr marL="502920" lvl="1" indent="0">
              <a:buNone/>
            </a:pPr>
            <a:endParaRPr lang="pt-PT" dirty="0"/>
          </a:p>
          <a:p>
            <a:r>
              <a:rPr lang="pt-PT" dirty="0"/>
              <a:t>Lições </a:t>
            </a:r>
            <a:r>
              <a:rPr lang="pt-PT" u="sng" dirty="0"/>
              <a:t>aprendidas</a:t>
            </a:r>
          </a:p>
          <a:p>
            <a:endParaRPr lang="pt-PT" u="sng" dirty="0"/>
          </a:p>
          <a:p>
            <a:r>
              <a:rPr lang="pt-PT" dirty="0"/>
              <a:t>Objetivos atingidos? </a:t>
            </a:r>
          </a:p>
          <a:p>
            <a:pPr marL="0" indent="0">
              <a:buNone/>
            </a:pPr>
            <a:endParaRPr lang="pt-PT" dirty="0"/>
          </a:p>
          <a:p>
            <a:r>
              <a:rPr lang="pt-PT" dirty="0"/>
              <a:t>Trabalho futuro – Sports </a:t>
            </a:r>
            <a:r>
              <a:rPr lang="pt-PT" dirty="0" err="1"/>
              <a:t>Connected</a:t>
            </a:r>
            <a:endParaRPr lang="pt-PT" dirty="0"/>
          </a:p>
          <a:p>
            <a:endParaRPr lang="en-GB" dirty="0"/>
          </a:p>
        </p:txBody>
      </p:sp>
      <p:pic>
        <p:nvPicPr>
          <p:cNvPr id="4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45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167513" y="2257292"/>
            <a:ext cx="3825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Players Net</a:t>
            </a:r>
          </a:p>
        </p:txBody>
      </p:sp>
      <p:pic>
        <p:nvPicPr>
          <p:cNvPr id="3" name="Picture 6" descr="Resultado de imagem para soccer player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2746" y="420610"/>
            <a:ext cx="1971318" cy="1971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Resultado de imagem para statistics 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850" y="3728132"/>
            <a:ext cx="1846722" cy="184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8783376" y="2635245"/>
            <a:ext cx="312650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Exposição</a:t>
            </a:r>
            <a:r>
              <a:rPr lang="en-GB" dirty="0"/>
              <a:t>, </a:t>
            </a:r>
            <a:r>
              <a:rPr lang="en-GB" dirty="0" err="1"/>
              <a:t>divulgação</a:t>
            </a:r>
            <a:r>
              <a:rPr lang="en-GB" dirty="0"/>
              <a:t> e </a:t>
            </a:r>
            <a:r>
              <a:rPr lang="en-GB" dirty="0" err="1"/>
              <a:t>autopromoção</a:t>
            </a:r>
            <a:endParaRPr lang="en-GB" dirty="0"/>
          </a:p>
        </p:txBody>
      </p:sp>
      <p:pic>
        <p:nvPicPr>
          <p:cNvPr id="6" name="Picture 22" descr="Resultado de imagem para spider net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700" y="678452"/>
            <a:ext cx="1721838" cy="172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2" descr="Resultado de imagem para spider net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265003" y="3119680"/>
            <a:ext cx="1721838" cy="172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2" descr="Resultado de imagem para spider net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115387" y="3112613"/>
            <a:ext cx="1721838" cy="172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" descr="Resultado de imagem para spider net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115387" y="678452"/>
            <a:ext cx="1721838" cy="172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4" descr="Resultado de imagem para handshake 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6974" y="3980599"/>
            <a:ext cx="1748141" cy="1748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/>
          <p:cNvSpPr txBox="1"/>
          <p:nvPr/>
        </p:nvSpPr>
        <p:spPr>
          <a:xfrm>
            <a:off x="8883813" y="5728741"/>
            <a:ext cx="2925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Agilizar</a:t>
            </a:r>
            <a:r>
              <a:rPr lang="en-GB" sz="2000" dirty="0"/>
              <a:t> o </a:t>
            </a:r>
            <a:r>
              <a:rPr lang="en-GB" sz="2000" dirty="0" err="1"/>
              <a:t>encontro</a:t>
            </a:r>
            <a:r>
              <a:rPr lang="en-GB" sz="2000" dirty="0"/>
              <a:t> entre </a:t>
            </a:r>
            <a:r>
              <a:rPr lang="en-GB" sz="2000" dirty="0" err="1"/>
              <a:t>os</a:t>
            </a:r>
            <a:r>
              <a:rPr lang="en-GB" sz="2000" dirty="0"/>
              <a:t> </a:t>
            </a:r>
            <a:r>
              <a:rPr lang="en-GB" sz="2000" dirty="0" err="1"/>
              <a:t>clubes</a:t>
            </a:r>
            <a:r>
              <a:rPr lang="en-GB" sz="2000" dirty="0"/>
              <a:t> e </a:t>
            </a:r>
            <a:r>
              <a:rPr lang="en-GB" sz="2000" dirty="0" err="1"/>
              <a:t>os</a:t>
            </a:r>
            <a:r>
              <a:rPr lang="en-GB" sz="2000" dirty="0"/>
              <a:t> </a:t>
            </a:r>
            <a:r>
              <a:rPr lang="en-GB" sz="2000" dirty="0" err="1"/>
              <a:t>jogadores</a:t>
            </a:r>
            <a:endParaRPr lang="en-GB" sz="2000" dirty="0"/>
          </a:p>
        </p:txBody>
      </p:sp>
      <p:sp>
        <p:nvSpPr>
          <p:cNvPr id="12" name="Retângulo arredondado 11"/>
          <p:cNvSpPr/>
          <p:nvPr/>
        </p:nvSpPr>
        <p:spPr>
          <a:xfrm>
            <a:off x="3661524" y="5177557"/>
            <a:ext cx="4552656" cy="1102368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err="1">
                <a:solidFill>
                  <a:schemeClr val="bg1"/>
                </a:solidFill>
              </a:rPr>
              <a:t>Rede</a:t>
            </a:r>
            <a:r>
              <a:rPr lang="en-GB" sz="2800" dirty="0">
                <a:solidFill>
                  <a:schemeClr val="bg1"/>
                </a:solidFill>
              </a:rPr>
              <a:t> Social de </a:t>
            </a:r>
            <a:r>
              <a:rPr lang="en-GB" sz="2800" dirty="0" err="1">
                <a:solidFill>
                  <a:schemeClr val="bg1"/>
                </a:solidFill>
              </a:rPr>
              <a:t>Promoção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Desportiva</a:t>
            </a:r>
            <a:endParaRPr lang="en-GB" sz="2800" dirty="0">
              <a:solidFill>
                <a:schemeClr val="bg1"/>
              </a:solidFill>
            </a:endParaRPr>
          </a:p>
        </p:txBody>
      </p:sp>
      <p:pic>
        <p:nvPicPr>
          <p:cNvPr id="13" name="Picture 16" descr="Imagem relacionad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9337">
            <a:off x="9606528" y="468574"/>
            <a:ext cx="1769034" cy="1769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/>
          <p:cNvSpPr txBox="1"/>
          <p:nvPr/>
        </p:nvSpPr>
        <p:spPr>
          <a:xfrm>
            <a:off x="272074" y="2484606"/>
            <a:ext cx="30257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Dirigida</a:t>
            </a:r>
            <a:r>
              <a:rPr lang="en-GB" sz="2000" dirty="0"/>
              <a:t> a </a:t>
            </a:r>
            <a:r>
              <a:rPr lang="en-GB" sz="2000" dirty="0" err="1"/>
              <a:t>jogadores</a:t>
            </a:r>
            <a:r>
              <a:rPr lang="en-GB" sz="2000" dirty="0"/>
              <a:t> (</a:t>
            </a:r>
            <a:r>
              <a:rPr lang="en-GB" sz="2000" dirty="0" err="1"/>
              <a:t>amadores</a:t>
            </a:r>
            <a:r>
              <a:rPr lang="en-GB" sz="2000" dirty="0"/>
              <a:t> e </a:t>
            </a:r>
            <a:r>
              <a:rPr lang="en-GB" sz="2000" dirty="0" err="1"/>
              <a:t>profissionais</a:t>
            </a:r>
            <a:r>
              <a:rPr lang="en-GB" sz="2000" dirty="0"/>
              <a:t>) de </a:t>
            </a:r>
            <a:r>
              <a:rPr lang="en-GB" sz="2000" dirty="0" err="1"/>
              <a:t>futebol</a:t>
            </a:r>
            <a:endParaRPr lang="en-GB" sz="2000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366529" y="5728741"/>
            <a:ext cx="2625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Estatísticas</a:t>
            </a:r>
            <a:r>
              <a:rPr lang="en-GB" sz="2000" dirty="0"/>
              <a:t>, </a:t>
            </a:r>
            <a:r>
              <a:rPr lang="en-GB" sz="2000" dirty="0" err="1"/>
              <a:t>pesquisa</a:t>
            </a:r>
            <a:r>
              <a:rPr lang="en-GB" sz="2000" dirty="0"/>
              <a:t> e </a:t>
            </a:r>
            <a:r>
              <a:rPr lang="en-GB" sz="2000" dirty="0" err="1"/>
              <a:t>filtragem</a:t>
            </a:r>
            <a:r>
              <a:rPr lang="en-GB" sz="2000" dirty="0"/>
              <a:t> de </a:t>
            </a:r>
            <a:r>
              <a:rPr lang="en-GB" sz="2000" dirty="0" err="1"/>
              <a:t>jogadores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4088152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1404" y="2541711"/>
            <a:ext cx="2947482" cy="1384840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O que é a Players Net?</a:t>
            </a:r>
          </a:p>
        </p:txBody>
      </p:sp>
      <p:sp>
        <p:nvSpPr>
          <p:cNvPr id="4" name="Retângulo 3"/>
          <p:cNvSpPr/>
          <p:nvPr/>
        </p:nvSpPr>
        <p:spPr>
          <a:xfrm>
            <a:off x="6598479" y="1694335"/>
            <a:ext cx="167385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Inovadora</a:t>
            </a:r>
            <a:endParaRPr lang="pt-PT" sz="28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6070321" y="1056068"/>
            <a:ext cx="27301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Rede Social</a:t>
            </a:r>
          </a:p>
        </p:txBody>
      </p:sp>
      <p:sp>
        <p:nvSpPr>
          <p:cNvPr id="7" name="Retângulo 6"/>
          <p:cNvSpPr/>
          <p:nvPr/>
        </p:nvSpPr>
        <p:spPr>
          <a:xfrm>
            <a:off x="3887639" y="2710911"/>
            <a:ext cx="35477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Procura personalizada </a:t>
            </a:r>
          </a:p>
        </p:txBody>
      </p:sp>
      <p:pic>
        <p:nvPicPr>
          <p:cNvPr id="1034" name="Picture 10" descr="Resultado de imagem para linkedin logo 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517" y="2340214"/>
            <a:ext cx="1172061" cy="31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/>
          <p:cNvSpPr/>
          <p:nvPr/>
        </p:nvSpPr>
        <p:spPr>
          <a:xfrm>
            <a:off x="7435405" y="4330031"/>
            <a:ext cx="3581616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pt-PT" sz="2400" b="1" cap="none" spc="0" dirty="0">
                <a:ln/>
                <a:solidFill>
                  <a:schemeClr val="accent3"/>
                </a:solidFill>
                <a:effectLst/>
              </a:rPr>
              <a:t>Autopromoção de atletas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4858290" y="3240881"/>
            <a:ext cx="242406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Definição de critérios</a:t>
            </a:r>
            <a:endParaRPr lang="pt-PT" sz="1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5058338" y="4751635"/>
            <a:ext cx="610135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pt-PT" sz="3200" b="1" dirty="0">
                <a:ln/>
                <a:solidFill>
                  <a:schemeClr val="accent4"/>
                </a:solidFill>
              </a:rPr>
              <a:t>Vertente Interativa e Competitiva</a:t>
            </a:r>
          </a:p>
        </p:txBody>
      </p:sp>
      <p:pic>
        <p:nvPicPr>
          <p:cNvPr id="18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056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Problema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3580326" y="1123837"/>
            <a:ext cx="7804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1" dirty="0" err="1"/>
              <a:t>Procura</a:t>
            </a:r>
            <a:r>
              <a:rPr lang="en-GB" sz="2000" b="1" dirty="0"/>
              <a:t> de </a:t>
            </a:r>
            <a:r>
              <a:rPr lang="en-GB" sz="2000" b="1" dirty="0" err="1"/>
              <a:t>Atletas</a:t>
            </a:r>
            <a:r>
              <a:rPr lang="en-GB" sz="2000" b="1" dirty="0"/>
              <a:t> (Scouting)</a:t>
            </a:r>
          </a:p>
        </p:txBody>
      </p:sp>
      <p:pic>
        <p:nvPicPr>
          <p:cNvPr id="2058" name="Picture 10" descr="Resultado de imagem para youtube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573" y="2317884"/>
            <a:ext cx="1726787" cy="1726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Imagem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9116" y="3902167"/>
            <a:ext cx="2358418" cy="984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ixaDeTexto 16"/>
          <p:cNvSpPr txBox="1"/>
          <p:nvPr/>
        </p:nvSpPr>
        <p:spPr>
          <a:xfrm>
            <a:off x="3887851" y="2317884"/>
            <a:ext cx="2253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/>
              <a:t>Scouting</a:t>
            </a:r>
            <a:r>
              <a:rPr lang="en-GB" dirty="0"/>
              <a:t> </a:t>
            </a:r>
            <a:r>
              <a:rPr lang="en-GB" dirty="0" err="1"/>
              <a:t>presencial</a:t>
            </a:r>
            <a:endParaRPr lang="en-GB" i="1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6709239" y="3675339"/>
            <a:ext cx="108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Vídeos</a:t>
            </a:r>
            <a:endParaRPr lang="en-GB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9450644" y="4950286"/>
            <a:ext cx="1035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Opiniões</a:t>
            </a:r>
            <a:endParaRPr lang="en-GB" dirty="0"/>
          </a:p>
        </p:txBody>
      </p:sp>
      <p:pic>
        <p:nvPicPr>
          <p:cNvPr id="2072" name="Picture 24" descr="Resultado de imagem para maps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437" y="1743252"/>
            <a:ext cx="574632" cy="574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6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/>
      <p:bldP spid="18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Problema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3580326" y="1123837"/>
            <a:ext cx="7804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1" dirty="0" err="1"/>
              <a:t>Procura</a:t>
            </a:r>
            <a:r>
              <a:rPr lang="en-GB" sz="2000" b="1" dirty="0"/>
              <a:t> de </a:t>
            </a:r>
            <a:r>
              <a:rPr lang="en-GB" sz="2000" b="1" dirty="0" err="1"/>
              <a:t>Clubes</a:t>
            </a:r>
            <a:endParaRPr lang="en-GB" sz="2000" b="1" dirty="0"/>
          </a:p>
        </p:txBody>
      </p:sp>
      <p:pic>
        <p:nvPicPr>
          <p:cNvPr id="32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Nota de aviso em forma de nuvem 7">
            <a:extLst>
              <a:ext uri="{FF2B5EF4-FFF2-40B4-BE49-F238E27FC236}">
                <a16:creationId xmlns:a16="http://schemas.microsoft.com/office/drawing/2014/main" id="{27F74AA7-EBAA-9A41-BA04-972AFCA005F6}"/>
              </a:ext>
            </a:extLst>
          </p:cNvPr>
          <p:cNvSpPr/>
          <p:nvPr/>
        </p:nvSpPr>
        <p:spPr>
          <a:xfrm>
            <a:off x="3580326" y="2061882"/>
            <a:ext cx="2864711" cy="1375319"/>
          </a:xfrm>
          <a:prstGeom prst="cloudCallout">
            <a:avLst>
              <a:gd name="adj1" fmla="val 49690"/>
              <a:gd name="adj2" fmla="val 4017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solidFill>
                  <a:schemeClr val="tx1"/>
                </a:solidFill>
              </a:rPr>
              <a:t>Estarão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err="1">
                <a:solidFill>
                  <a:schemeClr val="tx1"/>
                </a:solidFill>
              </a:rPr>
              <a:t>interessados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err="1">
                <a:solidFill>
                  <a:schemeClr val="tx1"/>
                </a:solidFill>
              </a:rPr>
              <a:t>em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err="1">
                <a:solidFill>
                  <a:schemeClr val="tx1"/>
                </a:solidFill>
              </a:rPr>
              <a:t>mim</a:t>
            </a:r>
            <a:r>
              <a:rPr lang="en-GB" dirty="0">
                <a:solidFill>
                  <a:schemeClr val="tx1"/>
                </a:solidFill>
              </a:rPr>
              <a:t>?</a:t>
            </a:r>
          </a:p>
        </p:txBody>
      </p:sp>
      <p:pic>
        <p:nvPicPr>
          <p:cNvPr id="12" name="Picture 12" descr="Resultado de imagem para pensativo png">
            <a:extLst>
              <a:ext uri="{FF2B5EF4-FFF2-40B4-BE49-F238E27FC236}">
                <a16:creationId xmlns:a16="http://schemas.microsoft.com/office/drawing/2014/main" id="{C2AD0C24-7313-C64A-A668-D3C884342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352" y="3206031"/>
            <a:ext cx="989286" cy="98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Nota de aviso em forma de nuvem 21">
            <a:extLst>
              <a:ext uri="{FF2B5EF4-FFF2-40B4-BE49-F238E27FC236}">
                <a16:creationId xmlns:a16="http://schemas.microsoft.com/office/drawing/2014/main" id="{13D5CB4B-109B-B54D-9B1B-99D2E86700C3}"/>
              </a:ext>
            </a:extLst>
          </p:cNvPr>
          <p:cNvSpPr/>
          <p:nvPr/>
        </p:nvSpPr>
        <p:spPr>
          <a:xfrm>
            <a:off x="7851928" y="1718252"/>
            <a:ext cx="2665928" cy="1627314"/>
          </a:xfrm>
          <a:prstGeom prst="cloudCallout">
            <a:avLst>
              <a:gd name="adj1" fmla="val -44513"/>
              <a:gd name="adj2" fmla="val 511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solidFill>
                  <a:schemeClr val="tx1"/>
                </a:solidFill>
              </a:rPr>
              <a:t>Onde</a:t>
            </a:r>
            <a:r>
              <a:rPr lang="en-GB" dirty="0">
                <a:solidFill>
                  <a:schemeClr val="tx1"/>
                </a:solidFill>
              </a:rPr>
              <a:t> e </a:t>
            </a:r>
            <a:r>
              <a:rPr lang="en-GB" dirty="0" err="1">
                <a:solidFill>
                  <a:schemeClr val="tx1"/>
                </a:solidFill>
              </a:rPr>
              <a:t>quando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err="1">
                <a:solidFill>
                  <a:schemeClr val="tx1"/>
                </a:solidFill>
              </a:rPr>
              <a:t>serão</a:t>
            </a:r>
            <a:r>
              <a:rPr lang="en-GB" dirty="0">
                <a:solidFill>
                  <a:schemeClr val="tx1"/>
                </a:solidFill>
              </a:rPr>
              <a:t> as </a:t>
            </a:r>
            <a:r>
              <a:rPr lang="en-GB" dirty="0" err="1">
                <a:solidFill>
                  <a:schemeClr val="tx1"/>
                </a:solidFill>
              </a:rPr>
              <a:t>captações</a:t>
            </a:r>
            <a:r>
              <a:rPr lang="en-GB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4" name="Nota de aviso em forma de nuvem 7">
            <a:extLst>
              <a:ext uri="{FF2B5EF4-FFF2-40B4-BE49-F238E27FC236}">
                <a16:creationId xmlns:a16="http://schemas.microsoft.com/office/drawing/2014/main" id="{A222B3C5-4EC5-CC43-A5C8-4FE262F7DBDD}"/>
              </a:ext>
            </a:extLst>
          </p:cNvPr>
          <p:cNvSpPr/>
          <p:nvPr/>
        </p:nvSpPr>
        <p:spPr>
          <a:xfrm rot="10800000">
            <a:off x="7851927" y="4351210"/>
            <a:ext cx="2978829" cy="1544280"/>
          </a:xfrm>
          <a:prstGeom prst="cloudCallout">
            <a:avLst>
              <a:gd name="adj1" fmla="val 49690"/>
              <a:gd name="adj2" fmla="val 4017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64F51-86AB-E242-93F1-E1BD25C6B144}"/>
              </a:ext>
            </a:extLst>
          </p:cNvPr>
          <p:cNvSpPr txBox="1"/>
          <p:nvPr/>
        </p:nvSpPr>
        <p:spPr>
          <a:xfrm>
            <a:off x="8668464" y="4661685"/>
            <a:ext cx="13457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Como me </a:t>
            </a:r>
            <a:r>
              <a:rPr lang="en-US" dirty="0" err="1"/>
              <a:t>poderei</a:t>
            </a:r>
            <a:r>
              <a:rPr lang="en-US" dirty="0"/>
              <a:t> </a:t>
            </a:r>
            <a:r>
              <a:rPr lang="en-US" dirty="0" err="1"/>
              <a:t>promover</a:t>
            </a:r>
            <a:r>
              <a:rPr lang="en-US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877680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 animBg="1"/>
      <p:bldP spid="13" grpId="0" animBg="1"/>
      <p:bldP spid="14" grpId="0" animBg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Problema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3580326" y="1123837"/>
            <a:ext cx="7804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1" dirty="0" err="1"/>
              <a:t>Comparar</a:t>
            </a:r>
            <a:r>
              <a:rPr lang="en-GB" sz="2000" b="1" dirty="0"/>
              <a:t> </a:t>
            </a:r>
            <a:r>
              <a:rPr lang="en-GB" sz="2000" b="1" dirty="0" err="1"/>
              <a:t>jogadores</a:t>
            </a:r>
            <a:endParaRPr lang="en-GB" sz="2000" b="1" dirty="0"/>
          </a:p>
        </p:txBody>
      </p:sp>
      <p:pic>
        <p:nvPicPr>
          <p:cNvPr id="32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esultado de imagem para jogador png">
            <a:extLst>
              <a:ext uri="{FF2B5EF4-FFF2-40B4-BE49-F238E27FC236}">
                <a16:creationId xmlns:a16="http://schemas.microsoft.com/office/drawing/2014/main" id="{F2EF20DC-38C4-0448-8E81-47CBC7BC0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474" y="2826482"/>
            <a:ext cx="1763657" cy="176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Resultado de imagem para jogador png">
            <a:extLst>
              <a:ext uri="{FF2B5EF4-FFF2-40B4-BE49-F238E27FC236}">
                <a16:creationId xmlns:a16="http://schemas.microsoft.com/office/drawing/2014/main" id="{751DBAFA-3CB0-C646-B2D1-B030F0FD9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192" y="2874915"/>
            <a:ext cx="1758024" cy="1758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8">
            <a:extLst>
              <a:ext uri="{FF2B5EF4-FFF2-40B4-BE49-F238E27FC236}">
                <a16:creationId xmlns:a16="http://schemas.microsoft.com/office/drawing/2014/main" id="{FEA46A58-2514-E942-B7F2-EEDE64351459}"/>
              </a:ext>
            </a:extLst>
          </p:cNvPr>
          <p:cNvSpPr txBox="1"/>
          <p:nvPr/>
        </p:nvSpPr>
        <p:spPr>
          <a:xfrm>
            <a:off x="5941981" y="3222004"/>
            <a:ext cx="478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VS</a:t>
            </a:r>
          </a:p>
        </p:txBody>
      </p:sp>
      <p:pic>
        <p:nvPicPr>
          <p:cNvPr id="14" name="Picture 22" descr="Imagem relacionada">
            <a:extLst>
              <a:ext uri="{FF2B5EF4-FFF2-40B4-BE49-F238E27FC236}">
                <a16:creationId xmlns:a16="http://schemas.microsoft.com/office/drawing/2014/main" id="{D488DF1B-FD97-B44E-94F0-71B10D069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3383" y="2826482"/>
            <a:ext cx="1854891" cy="185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920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/>
              <a:t>Solução</a:t>
            </a:r>
            <a:endParaRPr lang="en-GB" dirty="0"/>
          </a:p>
        </p:txBody>
      </p:sp>
      <p:sp>
        <p:nvSpPr>
          <p:cNvPr id="4" name="CaixaDeTexto 3"/>
          <p:cNvSpPr txBox="1"/>
          <p:nvPr/>
        </p:nvSpPr>
        <p:spPr>
          <a:xfrm>
            <a:off x="3580326" y="1123837"/>
            <a:ext cx="7804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1" dirty="0" err="1"/>
              <a:t>Procura</a:t>
            </a:r>
            <a:r>
              <a:rPr lang="en-GB" sz="2000" b="1" dirty="0"/>
              <a:t> de </a:t>
            </a:r>
            <a:r>
              <a:rPr lang="en-GB" sz="2000" b="1" dirty="0" err="1"/>
              <a:t>Atletas</a:t>
            </a:r>
            <a:endParaRPr lang="en-GB" sz="2000" b="1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026" y="2340201"/>
            <a:ext cx="7346754" cy="3281824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288665" y="1747408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Pesquisa</a:t>
            </a:r>
            <a:r>
              <a:rPr lang="en-US" dirty="0"/>
              <a:t> </a:t>
            </a:r>
            <a:r>
              <a:rPr lang="en-US" dirty="0" err="1"/>
              <a:t>filtrada</a:t>
            </a:r>
            <a:r>
              <a:rPr lang="en-US" dirty="0"/>
              <a:t> e </a:t>
            </a:r>
            <a:r>
              <a:rPr lang="en-US" dirty="0" err="1"/>
              <a:t>fidedígna</a:t>
            </a:r>
            <a:endParaRPr lang="en-GB" dirty="0"/>
          </a:p>
        </p:txBody>
      </p:sp>
      <p:pic>
        <p:nvPicPr>
          <p:cNvPr id="8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215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/>
              <a:t>Solução</a:t>
            </a:r>
            <a:endParaRPr lang="en-GB" dirty="0"/>
          </a:p>
        </p:txBody>
      </p:sp>
      <p:sp>
        <p:nvSpPr>
          <p:cNvPr id="5" name="CaixaDeTexto 4"/>
          <p:cNvSpPr txBox="1"/>
          <p:nvPr/>
        </p:nvSpPr>
        <p:spPr>
          <a:xfrm>
            <a:off x="3580326" y="1123837"/>
            <a:ext cx="7804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1" dirty="0"/>
              <a:t>Auto e hetero </a:t>
            </a:r>
            <a:r>
              <a:rPr lang="en-GB" sz="2000" b="1" dirty="0" err="1"/>
              <a:t>promoção</a:t>
            </a:r>
            <a:r>
              <a:rPr lang="en-GB" sz="2000" b="1" dirty="0"/>
              <a:t> de </a:t>
            </a:r>
            <a:r>
              <a:rPr lang="en-GB" sz="2000" b="1" dirty="0" err="1"/>
              <a:t>atletas</a:t>
            </a:r>
            <a:endParaRPr lang="en-GB" sz="2000" b="1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9099" y="1368571"/>
            <a:ext cx="1996888" cy="477433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5411" y="1784207"/>
            <a:ext cx="4388888" cy="2148056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9359" y="4139413"/>
            <a:ext cx="4789456" cy="1950383"/>
          </a:xfrm>
          <a:prstGeom prst="rect">
            <a:avLst/>
          </a:prstGeom>
        </p:spPr>
      </p:pic>
      <p:pic>
        <p:nvPicPr>
          <p:cNvPr id="12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99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Tecnologias</a:t>
            </a:r>
          </a:p>
        </p:txBody>
      </p:sp>
      <p:pic>
        <p:nvPicPr>
          <p:cNvPr id="4" name="Picture 7" descr="page1image3829536">
            <a:extLst>
              <a:ext uri="{FF2B5EF4-FFF2-40B4-BE49-F238E27FC236}">
                <a16:creationId xmlns:a16="http://schemas.microsoft.com/office/drawing/2014/main" id="{577FE9AD-EB16-8E42-AB66-15168877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6271" y="6089796"/>
            <a:ext cx="1085729" cy="768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5815838" y="816563"/>
            <a:ext cx="267246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pt-PT" sz="3600" b="1" dirty="0">
                <a:ln/>
                <a:solidFill>
                  <a:srgbClr val="4A66AC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MEAN </a:t>
            </a:r>
            <a:r>
              <a:rPr lang="pt-PT" sz="3600" b="1" dirty="0">
                <a:ln/>
                <a:solidFill>
                  <a:sysClr val="windowText" lastClr="0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Stack</a:t>
            </a:r>
            <a:endParaRPr lang="pt-PT" sz="3600" b="1" cap="none" spc="0" dirty="0">
              <a:ln/>
              <a:solidFill>
                <a:sysClr val="windowText" lastClr="0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Retângulo 5">
            <a:extLst>
              <a:ext uri="{FF2B5EF4-FFF2-40B4-BE49-F238E27FC236}">
                <a16:creationId xmlns:a16="http://schemas.microsoft.com/office/drawing/2014/main" id="{007A41E4-153B-0E4B-87FC-220CC0A02CAC}"/>
              </a:ext>
            </a:extLst>
          </p:cNvPr>
          <p:cNvSpPr/>
          <p:nvPr/>
        </p:nvSpPr>
        <p:spPr>
          <a:xfrm>
            <a:off x="6359222" y="1914428"/>
            <a:ext cx="158569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sz="3600" b="1" dirty="0">
                <a:ln/>
                <a:solidFill>
                  <a:srgbClr val="4A66AC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M</a:t>
            </a:r>
            <a:r>
              <a:rPr lang="pt-PT" sz="3600" b="1" dirty="0">
                <a:ln/>
                <a:solidFill>
                  <a:sysClr val="windowText" lastClr="0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ongo</a:t>
            </a:r>
            <a:endParaRPr lang="pt-PT" sz="3600" b="1" cap="none" spc="0" dirty="0">
              <a:ln/>
              <a:solidFill>
                <a:sysClr val="windowText" lastClr="0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Retângulo 5">
            <a:extLst>
              <a:ext uri="{FF2B5EF4-FFF2-40B4-BE49-F238E27FC236}">
                <a16:creationId xmlns:a16="http://schemas.microsoft.com/office/drawing/2014/main" id="{F34D27E5-49F2-9440-91F0-DE63733287DE}"/>
              </a:ext>
            </a:extLst>
          </p:cNvPr>
          <p:cNvSpPr/>
          <p:nvPr/>
        </p:nvSpPr>
        <p:spPr>
          <a:xfrm>
            <a:off x="6359222" y="2799054"/>
            <a:ext cx="173156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sz="3600" b="1" dirty="0">
                <a:ln/>
                <a:solidFill>
                  <a:srgbClr val="4A66AC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E</a:t>
            </a:r>
            <a:r>
              <a:rPr lang="pt-PT" sz="3600" b="1" dirty="0">
                <a:ln/>
                <a:solidFill>
                  <a:sysClr val="windowText" lastClr="0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xpress</a:t>
            </a:r>
            <a:endParaRPr lang="pt-PT" sz="3600" b="1" cap="none" spc="0" dirty="0">
              <a:ln/>
              <a:solidFill>
                <a:sysClr val="windowText" lastClr="0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Retângulo 5">
            <a:extLst>
              <a:ext uri="{FF2B5EF4-FFF2-40B4-BE49-F238E27FC236}">
                <a16:creationId xmlns:a16="http://schemas.microsoft.com/office/drawing/2014/main" id="{400B21D6-13FF-0C4D-8AB9-0BD425AEB5AD}"/>
              </a:ext>
            </a:extLst>
          </p:cNvPr>
          <p:cNvSpPr/>
          <p:nvPr/>
        </p:nvSpPr>
        <p:spPr>
          <a:xfrm>
            <a:off x="6392885" y="3683681"/>
            <a:ext cx="176522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sz="3600" b="1" dirty="0">
                <a:ln/>
                <a:solidFill>
                  <a:srgbClr val="4A66AC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A</a:t>
            </a:r>
            <a:r>
              <a:rPr lang="pt-PT" sz="3600" b="1" dirty="0">
                <a:ln/>
                <a:solidFill>
                  <a:sysClr val="windowText" lastClr="0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ngular</a:t>
            </a:r>
            <a:endParaRPr lang="pt-PT" sz="3600" b="1" cap="none" spc="0" dirty="0">
              <a:ln/>
              <a:solidFill>
                <a:sysClr val="windowText" lastClr="0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2" name="Retângulo 5">
            <a:extLst>
              <a:ext uri="{FF2B5EF4-FFF2-40B4-BE49-F238E27FC236}">
                <a16:creationId xmlns:a16="http://schemas.microsoft.com/office/drawing/2014/main" id="{B878B06B-BD05-DA45-9546-6777F0E778F2}"/>
              </a:ext>
            </a:extLst>
          </p:cNvPr>
          <p:cNvSpPr/>
          <p:nvPr/>
        </p:nvSpPr>
        <p:spPr>
          <a:xfrm>
            <a:off x="6392884" y="4568308"/>
            <a:ext cx="151836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sz="3600" b="1" cap="none" spc="0" dirty="0">
                <a:ln/>
                <a:solidFill>
                  <a:srgbClr val="4A66AC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N</a:t>
            </a:r>
            <a:r>
              <a:rPr lang="pt-PT" sz="3600" b="1" cap="none" spc="0" dirty="0">
                <a:ln/>
                <a:solidFill>
                  <a:sysClr val="windowText" lastClr="0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ode</a:t>
            </a:r>
          </a:p>
        </p:txBody>
      </p:sp>
    </p:spTree>
    <p:extLst>
      <p:ext uri="{BB962C8B-B14F-4D97-AF65-F5344CB8AC3E}">
        <p14:creationId xmlns:p14="http://schemas.microsoft.com/office/powerpoint/2010/main" val="4204428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Moldura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ldura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oldura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Moldura</Template>
  <TotalTime>6047</TotalTime>
  <Words>550</Words>
  <Application>Microsoft Macintosh PowerPoint</Application>
  <PresentationFormat>Widescreen</PresentationFormat>
  <Paragraphs>177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Corbel</vt:lpstr>
      <vt:lpstr>Wingdings</vt:lpstr>
      <vt:lpstr>Wingdings 2</vt:lpstr>
      <vt:lpstr>Moldura</vt:lpstr>
      <vt:lpstr>PowerPoint Presentation</vt:lpstr>
      <vt:lpstr>PowerPoint Presentation</vt:lpstr>
      <vt:lpstr>O que é a Players Net?</vt:lpstr>
      <vt:lpstr>Problema</vt:lpstr>
      <vt:lpstr>Problema</vt:lpstr>
      <vt:lpstr>Problema</vt:lpstr>
      <vt:lpstr>Solução</vt:lpstr>
      <vt:lpstr>Solução</vt:lpstr>
      <vt:lpstr>Tecnologias</vt:lpstr>
      <vt:lpstr>Tecnologias</vt:lpstr>
      <vt:lpstr>Arquitetura</vt:lpstr>
      <vt:lpstr>Arquitetura</vt:lpstr>
      <vt:lpstr>Documentos (Modelos)</vt:lpstr>
      <vt:lpstr>Componentes Especiais</vt:lpstr>
      <vt:lpstr>Componentes Especiais</vt:lpstr>
      <vt:lpstr>Demo</vt:lpstr>
      <vt:lpstr>Conclusões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Carolina Paracana</dc:creator>
  <cp:lastModifiedBy>Arnaldo Trindade</cp:lastModifiedBy>
  <cp:revision>42</cp:revision>
  <dcterms:created xsi:type="dcterms:W3CDTF">2018-10-09T13:53:44Z</dcterms:created>
  <dcterms:modified xsi:type="dcterms:W3CDTF">2018-10-13T20:38:26Z</dcterms:modified>
</cp:coreProperties>
</file>

<file path=docProps/thumbnail.jpeg>
</file>